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d" altLang="ko-KR" b="1">
                <a:solidFill>
                  <a:schemeClr val="tx1">
                    <a:lumMod val="50000"/>
                    <a:lumOff val="50000"/>
                  </a:schemeClr>
                </a:solidFill>
              </a:rPr>
              <a:t>نمبر 16</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جي</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لفظ</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جو</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d" altLang="ko-KR" sz="4000"/>
              <a:t>خدا موسيٰ کي سڏيو</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d" altLang="ko-KR" sz="3200">
                <a:solidFill>
                  <a:schemeClr val="tx1">
                    <a:lumMod val="65000"/>
                    <a:lumOff val="35000"/>
                  </a:schemeClr>
                </a:solidFill>
              </a:rPr>
              <a:t>جڏهن موسيٰ خدا جو آواز ٻڌو، تڏهن هن ڇا ڏٺو؟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خوبصورت انگور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ڪڪر ۽ گجگوڙ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ٻرندڙ ٻڪريون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ورهايل سمنڊ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d" altLang="en-US" sz="2800">
                <a:solidFill>
                  <a:srgbClr val="FF0000"/>
                </a:solidFill>
              </a:rPr>
              <a:t>③ </a:t>
            </a:r>
            <a:r xmlns:a="http://schemas.openxmlformats.org/drawingml/2006/main">
              <a:rPr lang="sd" altLang="ko-KR" sz="2800">
                <a:solidFill>
                  <a:srgbClr val="FF0000"/>
                </a:solidFill>
              </a:rPr>
              <a:t>ٻرندڙ ٻڪريون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25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گديون ۽ سندس 300 مرد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a:t>
            </a:r>
            <a:r xmlns:a="http://schemas.openxmlformats.org/drawingml/2006/main">
              <a:rPr lang="sd" altLang="en-US" sz="4000">
                <a:solidFill>
                  <a:srgbClr val="FF0000"/>
                </a:solidFill>
              </a:rPr>
              <a:t> </a:t>
            </a:r>
            <a:r xmlns:a="http://schemas.openxmlformats.org/drawingml/2006/main">
              <a:rPr lang="sd" altLang="ko-KR" sz="4000">
                <a:solidFill>
                  <a:srgbClr val="FF0000"/>
                </a:solidFill>
              </a:rPr>
              <a:t>لفظ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t>جڏهن رب جو ملائڪ گديون ڏانهن ظاهر ٿيو، هن چيو ته "رب توهان سان گڏ آهي، زبردست جنگجو."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ججن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600">
                <a:solidFill>
                  <a:schemeClr val="tx1">
                    <a:lumMod val="65000"/>
                    <a:lumOff val="35000"/>
                  </a:schemeClr>
                </a:solidFill>
              </a:rPr>
              <a:t>خداوند جو ملائڪ گديون ڏانهن ظاهر ٿيو ۽ چيو ته، "خدا توهان سان گڏ آهي، طاقتور جنگجو." خدا کيس وس ۽ اون جي ذريعي يقين ڏياريو.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جڏهن هن کي يقين هو ته خدا هن کي سڏيو آهي، هن بعل ۽ ان جي قربان گاہ کي ٽوڙي ڇڏيو جنهن جي اسرائيلي عبادت ڪندا هئا.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گدون کي چيو ته مدينين کي شڪست ڏيڻ لاء جنگجو چونڊيو. خدا جي هدايت جي مطابق، صرف 300 مردن کي چونڊيو ويو.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کيس مٿن حملو ڪرڻ لاءِ هڪ شاندار منصوبو ڏنو. خدا ڪري ته انهن کي ٽوپيون ۽ خالي جار اندر مشعلن سان گڏ هجن.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رات جو، گديون ۽ سندس 300 ماڻھن جو منصوبو خدا انھن کي ڏنو ھو. انهن مديني جي خلاف جنگ کٽي.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Gideon ۽ سندس 300 مردن ڪيترن ئي مدينين جي خلاف جنگ صرف خدا جي حڪم جي فرمانبرداري ڪندي فتح ڪئي.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منهنجي زندگي ۾ فتح جو راز خدا جي فرمانبرداري ڪرڻ آهي.</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اھو الله تعاليٰ آھي جيڪو رڳو 300 ماڻھن سان دشمن جي گھڻن فوجن کي شڪست ڏئي سگھي ٿو.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جيڪو گديون ۽ سندس 300 مردن کي پنهنجي دشمن کي شڪست ڏيڻ لاءِ استعمال نه ڪيو ويو؟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جار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تلوارون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مشعل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صور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② </a:t>
            </a:r>
            <a:r xmlns:a="http://schemas.openxmlformats.org/drawingml/2006/main">
              <a:rPr lang="sd" altLang="ko-KR" sz="2800">
                <a:solidFill>
                  <a:srgbClr val="FF0000"/>
                </a:solidFill>
              </a:rPr>
              <a:t>تلوارون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جڏهن خداوند ڏٺو ته هو ڏسڻ لاء ويو آهي، خدا کيس سڏيو</a:t>
            </a:r>
          </a:p>
          <a:p>
            <a:r xmlns:a="http://schemas.openxmlformats.org/drawingml/2006/main">
              <a:rPr lang="sd" altLang="ko-KR" sz="3600">
                <a:solidFill>
                  <a:schemeClr val="tx1">
                    <a:lumMod val="65000"/>
                    <a:lumOff val="35000"/>
                  </a:schemeClr>
                </a:solidFill>
              </a:rPr>
              <a:t>ٻوٽي جي اندر کان،</a:t>
            </a:r>
          </a:p>
          <a:p>
            <a:r xmlns:a="http://schemas.openxmlformats.org/drawingml/2006/main">
              <a:rPr lang="sd" altLang="ko-KR" sz="3600">
                <a:solidFill>
                  <a:schemeClr val="tx1">
                    <a:lumMod val="65000"/>
                    <a:lumOff val="35000"/>
                  </a:schemeClr>
                </a:solidFill>
              </a:rPr>
              <a:t>"موسي! موسي!" ۽ موسيٰ چيو ته ھتي آھيان.</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a:t>
            </a:r>
            <a:r xmlns:a="http://schemas.openxmlformats.org/drawingml/2006/main">
              <a:rPr lang="sd" altLang="en-US" sz="4000">
                <a:solidFill>
                  <a:srgbClr val="FF0000"/>
                </a:solidFill>
              </a:rPr>
              <a:t> </a:t>
            </a:r>
            <a:r xmlns:a="http://schemas.openxmlformats.org/drawingml/2006/main">
              <a:rPr lang="sd" altLang="ko-KR" sz="4000">
                <a:solidFill>
                  <a:srgbClr val="FF0000"/>
                </a:solidFill>
              </a:rPr>
              <a:t>لفظ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t>جڏهن رب جو ملائڪ گديون ڏانهن ظاهر ٿيو، هن چيو ته "رب توهان سان گڏ آهي، زبردست جنگجو."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ججن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d" altLang="ko-KR" b="1">
                <a:solidFill>
                  <a:schemeClr val="tx1">
                    <a:lumMod val="50000"/>
                    <a:lumOff val="50000"/>
                  </a:schemeClr>
                </a:solidFill>
              </a:rPr>
              <a:t>نمبر 26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d" altLang="ko-KR" sz="4000"/>
              <a:t>سامسون، هڪ مضبوط جنگجو.</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ان عورت هڪ ڇوڪرو کي جنم ڏنو ۽ ان جو نالو سمسون رکيو. ھو وڌيو ۽ رب کيس برڪت ڏني،</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d" altLang="ko-KR" sz="2800">
                <a:solidFill>
                  <a:schemeClr val="tx1">
                    <a:lumMod val="65000"/>
                    <a:lumOff val="35000"/>
                  </a:schemeClr>
                </a:solidFill>
              </a:rPr>
              <a:t>ججن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d" altLang="ko-KR" sz="2500">
                <a:solidFill>
                  <a:schemeClr val="tx1">
                    <a:lumMod val="65000"/>
                    <a:lumOff val="35000"/>
                  </a:schemeClr>
                </a:solidFill>
              </a:rPr>
              <a:t>بني اسرائيل جي اڳواڻن ۾ سمسون نالي ھڪڙو اڳواڻ ھو. اھو ھڪڙو ماڻھو ھو جنھن کي ڄمڻ کان وٺي خدا کان ڌار ڪيو وڃي.</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d" altLang="ko-KR" sz="2400">
                <a:solidFill>
                  <a:schemeClr val="tx1">
                    <a:lumMod val="65000"/>
                    <a:lumOff val="35000"/>
                  </a:schemeClr>
                </a:solidFill>
              </a:rPr>
              <a:t>سامسون ڏاڍو مضبوط جنگجو هو. سامسون جي ڪري، فلستين ۽ ٻيا ملڪ جن مٿن ظلم ڪيو، سي بني اسرائيلن تي ظلم ڪري نه سگھيا</a:t>
            </a:r>
            <a:r xmlns:a="http://schemas.openxmlformats.org/drawingml/2006/main">
              <a:rPr lang="sd" altLang="en-US" sz="2400">
                <a:solidFill>
                  <a:schemeClr val="tx1">
                    <a:lumMod val="65000"/>
                    <a:lumOff val="35000"/>
                  </a:schemeClr>
                </a:solidFill>
              </a:rPr>
              <a:t> </a:t>
            </a:r>
            <a:r xmlns:a="http://schemas.openxmlformats.org/drawingml/2006/main">
              <a:rPr lang="sd" altLang="ko-KR" sz="2400">
                <a:solidFill>
                  <a:schemeClr val="tx1">
                    <a:lumMod val="65000"/>
                    <a:lumOff val="35000"/>
                  </a:schemeClr>
                </a:solidFill>
              </a:rPr>
              <a:t>وڌيڪ.</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d" altLang="ko-KR" sz="2400">
                <a:solidFill>
                  <a:schemeClr val="tx1">
                    <a:lumMod val="65000"/>
                    <a:lumOff val="35000"/>
                  </a:schemeClr>
                </a:solidFill>
              </a:rPr>
              <a:t>هن جي طاقت هن جي وارن مان آئي. پر، بيوقوفيءَ ڪري هن جا وار ڪٽجي ويا هئا. تنهن ڪري، هن پنهنجي طاقت وڃائي ڇڏيو.</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d" altLang="ko-KR" sz="2500">
                <a:solidFill>
                  <a:schemeClr val="tx1">
                    <a:lumMod val="65000"/>
                    <a:lumOff val="35000"/>
                  </a:schemeClr>
                </a:solidFill>
              </a:rPr>
              <a:t>سامسون کي پڪڙيو ويو ۽ دشمن طرفان کلايو ويو. هن کي وڏائيءَ جي ڪري بيوقوف ٿيڻ تي افسوس ٿيو.</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d" altLang="ko-KR" sz="2500">
                <a:solidFill>
                  <a:schemeClr val="tx1">
                    <a:lumMod val="65000"/>
                    <a:lumOff val="35000"/>
                  </a:schemeClr>
                </a:solidFill>
              </a:rPr>
              <a:t>سمسون خدا کان دعا ڪئي ته کيس ٻيهر مضبوط ڪري. خدا سندس دعا جو جواب ڏنو ۽ آخرڪار کيس طاقت ڏني.</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d" altLang="ko-KR" sz="3200">
                <a:solidFill>
                  <a:schemeClr val="tx1">
                    <a:lumMod val="65000"/>
                    <a:lumOff val="35000"/>
                  </a:schemeClr>
                </a:solidFill>
              </a:rPr>
              <a:t>سمسون ھڪڙو ماڻھو ھو جنھن کي خدا کان ھڪڙو خاص فضل ۽ سڏيندو ھو.</a:t>
            </a:r>
            <a:r xmlns:a="http://schemas.openxmlformats.org/drawingml/2006/main">
              <a:rPr lang="sd"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پر، هن جي غرور جي ڪري،</a:t>
            </a:r>
          </a:p>
          <a:p>
            <a:pPr xmlns:a="http://schemas.openxmlformats.org/drawingml/2006/main" algn="ctr"/>
            <a:r xmlns:a="http://schemas.openxmlformats.org/drawingml/2006/main">
              <a:rPr lang="sd" altLang="ko-KR" sz="3200">
                <a:solidFill>
                  <a:schemeClr val="tx1">
                    <a:lumMod val="65000"/>
                    <a:lumOff val="35000"/>
                  </a:schemeClr>
                </a:solidFill>
              </a:rPr>
              <a:t>هن انهن سڀني کي وڃائي ڇڏيو.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اسان پڻ خدا جا پيارا ٻار آهيون جن کي خدا جو فضل ۽ مشن مليو آهي.</a:t>
            </a:r>
            <a:r xmlns:a="http://schemas.openxmlformats.org/drawingml/2006/main">
              <a:rPr lang="sd"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تنهن ڪري، اسان کي خدا جي ڪلام جي اڳيان عاجز ڪرڻو پوندو.</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خدا ٻڌي ٿو ۽ اسان جي سنجيده ۽ سچي دعا جو جواب ڏئي ٿو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نه.</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17</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جي</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لفظ</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جو</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ڏهه آفت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سمسون جي طاقت ڪٿان آئي؟</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وار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بازو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ٽنگ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اک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d" altLang="en-US" sz="2800">
                <a:solidFill>
                  <a:srgbClr val="FF0000"/>
                </a:solidFill>
              </a:rPr>
              <a:t>① </a:t>
            </a:r>
            <a:r xmlns:a="http://schemas.openxmlformats.org/drawingml/2006/main">
              <a:rPr lang="sd" altLang="ko-KR" sz="2800">
                <a:solidFill>
                  <a:srgbClr val="FF0000"/>
                </a:solidFill>
              </a:rPr>
              <a:t>وار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ان عورت هڪ ڇوڪرو کي جنم ڏنو ۽ ان جو نالو سمسون رکيو. ھو وڌيو ۽ رب کيس برڪت ڏني،</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d" altLang="ko-KR" sz="2800">
                <a:solidFill>
                  <a:schemeClr val="tx1">
                    <a:lumMod val="65000"/>
                    <a:lumOff val="35000"/>
                  </a:schemeClr>
                </a:solidFill>
              </a:rPr>
              <a:t>ججن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t>روٿ، عظيم ڪردار جي عورت</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توهان جا ماڻهو منهنجا ماڻهو هوندا ۽ توهان جو خدا منهنجو خدا.</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روٿ</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هڪ يهودي عورت، نومي کي ٻه پٽ هئا جن غير قومن سان شادي ڪئي. پر، سندس ٻه پٽ مري ويا. سو، هوءَ پنهنجي ٻن بيواهه ڌيئرن سان گڏ ڇڏي وئي.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نعومي يھوداہ ۾ پنھنجي گھر ڏانھن موٽڻ جو فيصلو ڪيو. هن پنهنجي ٻن ڌيئرن کي گهر موٽڻ لاءِ چيو. پر، هن جي ٻي ڌيءَ پنهنجي اباڻي شهر ڏانهن واپس نه آئي، پر پنهنجي ساس جي پٺيان يهودا ۾ رهي.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روٿ کي ناومي سان گڏ رهڻ لاءِ بچيل اناج کڻڻو پيو، ڇاڪاڻ ته هن وٽ گهر جو انتظام ڪرڻ لاءِ ڪو مڙس نه هو.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هوءَ بوعز جي هڪ ميدان ۾ بچيل اناج کڻڻ لڳي. بوعز سوچيو ته هوء هڪ عظيم عورت هئي ۽ هن روٿ سان شادي ڪئي.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400">
                <a:solidFill>
                  <a:schemeClr val="tx1">
                    <a:lumMod val="65000"/>
                    <a:lumOff val="35000"/>
                  </a:schemeClr>
                </a:solidFill>
              </a:rPr>
              <a:t>بوز روٿ ۽ نومي کي خاندان جي حيثيت ۾ حاصل ڪيو ۽ هڪ خوش زندگي گذاري. مستقبل ۾، بادشاهه دائود ۽ عيسى بوز ۽ روٿ جي قطار مان آيا.</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روٿ هڪ غيرتمند هئي. هوءَ هڪ نيڪ ۽ مخلص عورت هئي ۽ پنهنجي ساس جي چڱي طرح خدمت ڪندي هئي.</a:t>
            </a:r>
          </a:p>
          <a:p>
            <a:pPr xmlns:a="http://schemas.openxmlformats.org/drawingml/2006/main" algn="ctr"/>
            <a:r xmlns:a="http://schemas.openxmlformats.org/drawingml/2006/main">
              <a:rPr lang="sd" altLang="ko-KR" sz="3600">
                <a:solidFill>
                  <a:schemeClr val="tx1">
                    <a:lumMod val="65000"/>
                    <a:lumOff val="35000"/>
                  </a:schemeClr>
                </a:solidFill>
              </a:rPr>
              <a:t>تنهن ڪري، هوء برڪت ڪئي وئي.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اسان کي به پنهنجي پاڙيسرين جي مدد ڪرڻي آهي</a:t>
            </a:r>
          </a:p>
          <a:p>
            <a:pPr xmlns:a="http://schemas.openxmlformats.org/drawingml/2006/main" algn="ctr"/>
            <a:r xmlns:a="http://schemas.openxmlformats.org/drawingml/2006/main">
              <a:rPr lang="sd" altLang="ko-KR" sz="3600">
                <a:solidFill>
                  <a:schemeClr val="tx1">
                    <a:lumMod val="65000"/>
                    <a:lumOff val="35000"/>
                  </a:schemeClr>
                </a:solidFill>
              </a:rPr>
              <a:t>۽ خدا جي عبادت ڪريو</a:t>
            </a:r>
          </a:p>
          <a:p>
            <a:pPr xmlns:a="http://schemas.openxmlformats.org/drawingml/2006/main" algn="ctr"/>
            <a:r xmlns:a="http://schemas.openxmlformats.org/drawingml/2006/main">
              <a:rPr lang="sd" altLang="ko-KR" sz="3600">
                <a:solidFill>
                  <a:schemeClr val="tx1">
                    <a:lumMod val="65000"/>
                    <a:lumOff val="35000"/>
                  </a:schemeClr>
                </a:solidFill>
              </a:rPr>
              <a:t>سٺي ۽ سچي دل سان.</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d" altLang="ko-KR" sz="3600">
                <a:solidFill>
                  <a:schemeClr val="tx1">
                    <a:lumMod val="65000"/>
                    <a:lumOff val="35000"/>
                  </a:schemeClr>
                </a:solidFill>
              </a:rPr>
              <a:t>۽ مصرين کي خبر پوندي ته آءٌ خداوند آھيان جڏھن آءٌ پنھنجو ھٿ مصر جي خلاف ڊگھائيندس ۽ بني اسرائيلن کي ان مان ڪڍندس.</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ظاهري شڪل کي نه ڏسندو آهي پر دل کي ڏسندو آهي.</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نعومي موآب کان يھوداہ ڏانھن گھر ڇو موٽيو؟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ڇاڪاڻ ته هوءَ بيمار ٿي وئي..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ڇاڪاڻ ته سندس مڙس مري ويو..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ڇاڪاڻ ته سندس ٻه پٽ مري ويا..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ڇاڪاڻ ته هوءَ پنهنجي ڪٽنب سان ملڻ ٿي چاهي ٿي..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③ </a:t>
            </a:r>
            <a:r xmlns:a="http://schemas.openxmlformats.org/drawingml/2006/main">
              <a:rPr lang="sd" altLang="ko-KR" sz="2800">
                <a:solidFill>
                  <a:srgbClr val="FF0000"/>
                </a:solidFill>
              </a:rPr>
              <a:t>ڇاڪاڻ ته سندس ٻه پٽ مري ويا..</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توهان جا ماڻهو منهنجا ماڻهو هوندا ۽ توهان جو خدا منهنجو خدا.</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روٿ</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28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حنا جي دعا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 ڇوڪرو سموئيل قد ۾ وڌندو رھيو ۽ خداوند ۽ ماڻھن جي فضل سان.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1 سموئيل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حنا کي ڪو پٽ نه هو. تنهن ڪري، هوء ڏاڍي اداس هئي ته هن خدا کان دعا گهري. ”اي پيءُ خدا، جيڪڏهن تون مون کي پٽ ڏي، ته مان هن کي تنهنجي زندگيءَ جي سڀني ڏينهن لاءِ ڏيندس.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هن جي دعا کي ياد ڪيو ۽ حنا کي سموئيل نالي هڪ پٽ ڏنو.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حنا پنهنجي پٽ کي مندر ۾ خدا جي عبادت ڪرڻ لاء ڏنو جيئن هوء اڳ ۾ دعا ڪئي.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سموئيل مندر ۾ خدا جي عبادت ڪندو رهندو هو. هن کي انسانن ۽ خدا کان تمام گهڻو فضل مليو.</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400">
                <a:solidFill>
                  <a:schemeClr val="tx1">
                    <a:lumMod val="65000"/>
                    <a:lumOff val="35000"/>
                  </a:schemeClr>
                </a:solidFill>
              </a:rPr>
              <a:t>ننڍو ساموئل وڏو ٿي جوان ڇوڪرو ٿيو. ان کان پوء، بعد ۾، هو هڪ نبي ٿيو جنهن خدا جي آواز کي ٻڌو.</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موسيٰ خدا جو حڪم مصري بادشاهه فرعون کي ٻڌايو. ”ھي اھو آھي جيڪو خداوند فرمائي ٿو: منھنجي قوم کي وڃڻ ڏيو، تہ جيئن اھي منھنجي عبادت ڪن.</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solidFill>
                  <a:schemeClr val="tx1">
                    <a:lumMod val="65000"/>
                    <a:lumOff val="35000"/>
                  </a:schemeClr>
                </a:solidFill>
              </a:rPr>
              <a:t>خدا هننا جي سڀني دعا ٻڌي، هن کي ياد ڪيو ۽ ان کي مڪمل طور تي جواب ڏنو.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خدا اسان جي سڀني دعا ٻڌي رهيو آهي.</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تنهن ڪري، اسان کي دعا ڪرڻ گهرجي</a:t>
            </a:r>
          </a:p>
          <a:p>
            <a:pPr xmlns:a="http://schemas.openxmlformats.org/drawingml/2006/main" algn="ctr"/>
            <a:r xmlns:a="http://schemas.openxmlformats.org/drawingml/2006/main">
              <a:rPr lang="sd" altLang="ko-KR" sz="3200">
                <a:solidFill>
                  <a:schemeClr val="tx1">
                    <a:lumMod val="65000"/>
                    <a:lumOff val="35000"/>
                  </a:schemeClr>
                </a:solidFill>
              </a:rPr>
              <a:t>سنجيدگي ۽ ايمانداري سان.</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اسان جي دعا ٻڌي ۽ ايمانداري سان جواب ڏنو.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a:t>
            </a:r>
            <a:r xmlns:a="http://schemas.openxmlformats.org/drawingml/2006/main">
              <a:rPr lang="sd" altLang="en-US" sz="4000">
                <a:solidFill>
                  <a:srgbClr val="FF0000"/>
                </a:solidFill>
              </a:rPr>
              <a:t> </a:t>
            </a:r>
            <a:r xmlns:a="http://schemas.openxmlformats.org/drawingml/2006/main">
              <a:rPr lang="sd" altLang="ko-KR" sz="4000">
                <a:solidFill>
                  <a:srgbClr val="FF0000"/>
                </a:solidFill>
              </a:rPr>
              <a:t>سوال</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حنا ايترو اداس ڇو هئي؟</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پيٽ جي درد جي ڪري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پئسو نه هجڻ جي ڪري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پٽ نه هجڻ جي ڪري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ڇاڪاڻ ته هوءَ بدصورت هئي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③ </a:t>
            </a:r>
            <a:r xmlns:a="http://schemas.openxmlformats.org/drawingml/2006/main">
              <a:rPr lang="sd" altLang="ko-KR" sz="2800">
                <a:solidFill>
                  <a:srgbClr val="FF0000"/>
                </a:solidFill>
              </a:rPr>
              <a:t>پٽ نه هجڻ جي ڪري</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 ڇوڪرو سموئيل قد ۾ وڌندو رھيو ۽ خداوند ۽ ماڻھن جي فضل سان.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1 سموئيل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نه.</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29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بادشاهه ساؤل، اسرائيل جو پهريون بادشاهه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رب جواب ڏنو، "انهن کي ٻڌو ۽ انهن کي هڪ بادشاهه ڏي." پوءِ سموئيل بني اسرائيل جي ماڻھن کي چيو تہ ”ھر ڪو پنھنجي شھر ڏانھن موٽي وڃ.</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1 سموئيل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"اسان کي هڪ بادشاهه جي ضرورت آهي!" بني اسرائيل جي ماڻهن پڇيو ته انهن لاءِ هڪ بادشاهه سموئيل کي ڏيو.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”آءٌ انھن کي ھڪڙو بادشاھ ڏيندس جيئن اھي گھرندا.“ خدا سموئيل کي جواب ڏنو.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شائول کي سموئيل ڏانھن موڪليو. خدا سموئيل کي اجازت ڏني ته هو پنهنجي سر تي تيل وجھي بني اسرائيل جو بادشاهه.</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"هي اسان جو اڳواڻ آهي، شائول." سموئيل بني اسرائيلن کي ٻڌايو ته خدا ساؤل کي اسرائيل جو اڳواڻ مقرر ڪيو.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"بالڪل نه! خدا ڪير آهي؟ مان هڪ ديوتا آهيان“ فرعون ان ڳالهه کي سختيءَ سان انڪار ڪيو.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400">
                <a:solidFill>
                  <a:schemeClr val="tx1">
                    <a:lumMod val="65000"/>
                    <a:lumOff val="35000"/>
                  </a:schemeClr>
                </a:solidFill>
              </a:rPr>
              <a:t>پهرين ۾، شائول بني اسرائيلن کي چڱي طرح خدا جي رضا جي فرمانبرداري سان گڏ رهبري ڪئي. بهرحال، هو هڪ خراب بادشاهه بڻجي ويو، جنهن پنهنجي وڏائي ۽ غرور جي ڪري خدا جي رضا سان خيانت ڪئي.</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پهرين شائول عاجز هو.</a:t>
            </a:r>
          </a:p>
          <a:p>
            <a:pPr xmlns:a="http://schemas.openxmlformats.org/drawingml/2006/main" algn="ctr"/>
            <a:r xmlns:a="http://schemas.openxmlformats.org/drawingml/2006/main">
              <a:rPr lang="sd" altLang="ko-KR" sz="3600">
                <a:solidFill>
                  <a:schemeClr val="tx1">
                    <a:lumMod val="65000"/>
                    <a:lumOff val="35000"/>
                  </a:schemeClr>
                </a:solidFill>
              </a:rPr>
              <a:t>تنهن هوندي به، هو هڪ بادشاهه ٿيڻ کان پوء،</a:t>
            </a:r>
          </a:p>
          <a:p>
            <a:pPr xmlns:a="http://schemas.openxmlformats.org/drawingml/2006/main" algn="ctr"/>
            <a:r xmlns:a="http://schemas.openxmlformats.org/drawingml/2006/main">
              <a:rPr lang="sd" altLang="ko-KR" sz="3600">
                <a:solidFill>
                  <a:schemeClr val="tx1">
                    <a:lumMod val="65000"/>
                    <a:lumOff val="35000"/>
                  </a:schemeClr>
                </a:solidFill>
              </a:rPr>
              <a:t>هن وڌيڪ خدا جي رضا جي فرمانبرداري نه ڪئي.</a:t>
            </a:r>
          </a:p>
          <a:p>
            <a:pPr xmlns:a="http://schemas.openxmlformats.org/drawingml/2006/main" algn="ctr"/>
            <a:r xmlns:a="http://schemas.openxmlformats.org/drawingml/2006/main">
              <a:rPr lang="sd" altLang="ko-KR" sz="3600">
                <a:solidFill>
                  <a:schemeClr val="tx1">
                    <a:lumMod val="65000"/>
                    <a:lumOff val="35000"/>
                  </a:schemeClr>
                </a:solidFill>
              </a:rPr>
              <a:t>هٺ ۽ لالچ ۾ اچي ويو.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توهان کي مسلسل عاجز رهڻو پوندو جڏهن توهان جو پيءُ خدا توهان کي مٿي ڪندو.</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عاجز سان پيار ڪري ٿو،</a:t>
            </a:r>
          </a:p>
          <a:p>
            <a:r xmlns:a="http://schemas.openxmlformats.org/drawingml/2006/main">
              <a:rPr lang="sd" altLang="ko-KR" sz="3600">
                <a:solidFill>
                  <a:schemeClr val="tx1">
                    <a:lumMod val="65000"/>
                    <a:lumOff val="35000"/>
                  </a:schemeClr>
                </a:solidFill>
              </a:rPr>
              <a:t>پر فخر کي رد ڪري ٿو.</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بني اسرائيلن سموئيل کان ڇا پڇيو؟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کاڌو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بادشاهه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خدا جو ڪلام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گھر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② </a:t>
            </a:r>
            <a:r xmlns:a="http://schemas.openxmlformats.org/drawingml/2006/main">
              <a:rPr lang="sd" altLang="ko-KR" sz="2800">
                <a:solidFill>
                  <a:srgbClr val="FF0000"/>
                </a:solidFill>
              </a:rPr>
              <a:t>بادشاهه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رب جواب ڏنو، "انهن کي ٻڌو ۽ انهن کي هڪ بادشاهه ڏي." پوءِ سموئيل بني اسرائيل جي ماڻھن کي چيو تہ ”ھر ڪو پنھنجي شھر ڏانھن موٽي وڃ.</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1 سموئيل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نه.</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30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t>نوجوان ڇوڪرو، دائود جيڪو گوليت کي قتل ڪيو</a:t>
            </a:r>
            <a:r xmlns:a="http://schemas.openxmlformats.org/drawingml/2006/main">
              <a:rPr lang="sd"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دائود فلستين کي چيو تہ ”تون مون تي تلوار، ٻاجھري ۽ برقع کڻي اچين ٿو، پر آءٌ خداوند قادر مطلق جي نالي تي اچي رھيو آھيان، جيڪو بني اسرائيل جي فوجن جو خدا آھي، جنھن جي تو بي⁠حرمتي ڪئي آھي.</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1 سموئيل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500">
                <a:solidFill>
                  <a:schemeClr val="tx1">
                    <a:lumMod val="65000"/>
                    <a:lumOff val="35000"/>
                  </a:schemeClr>
                </a:solidFill>
              </a:rPr>
              <a:t>فلستين جي ڪئمپ ۾ گولياٿ نالي هڪ وڏو سپاهي هو. هن جنگ شروع ڪرڻ سان خدا جي نالي جي بي عزتي ڪئي.</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400">
                <a:solidFill>
                  <a:schemeClr val="tx1">
                    <a:lumMod val="65000"/>
                    <a:lumOff val="35000"/>
                  </a:schemeClr>
                </a:solidFill>
              </a:rPr>
              <a:t>هن کي خوفزده ڪري ڪنهن کي به هن سان وڙهڻ جي جرئت نه هئي.</a:t>
            </a:r>
          </a:p>
          <a:p>
            <a:r xmlns:a="http://schemas.openxmlformats.org/drawingml/2006/main">
              <a:rPr lang="sd" altLang="ko-KR" sz="2400">
                <a:solidFill>
                  <a:schemeClr val="tx1">
                    <a:lumMod val="65000"/>
                    <a:lumOff val="35000"/>
                  </a:schemeClr>
                </a:solidFill>
              </a:rPr>
              <a:t>ان وقت، نوجوان ڇوڪرو، دائود بادشاهه شائول کي چيو، "مان وڃان ٿو ۽ هن سان جنگ ڪندس."</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'مان هن کي شڪست ڏئي سگهان ٿو جيڪڏهن خدا مون سان گڏ آهي.'</a:t>
            </a:r>
          </a:p>
          <a:p>
            <a:r xmlns:a="http://schemas.openxmlformats.org/drawingml/2006/main">
              <a:rPr lang="sd" altLang="ko-KR" sz="2800">
                <a:solidFill>
                  <a:schemeClr val="tx1">
                    <a:lumMod val="65000"/>
                    <a:lumOff val="35000"/>
                  </a:schemeClr>
                </a:solidFill>
              </a:rPr>
              <a:t>دائود پنجن سڪل پٿرن سان گوليٿ وٽ پهتو.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موسيٰ خدا کان دعا گهري. ”خداوند، مهرباني ڪري مون کي خبر ڏيو ته تون هاڻي کان ڇا ڪندين.</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500">
                <a:solidFill>
                  <a:schemeClr val="tx1">
                    <a:lumMod val="65000"/>
                    <a:lumOff val="35000"/>
                  </a:schemeClr>
                </a:solidFill>
              </a:rPr>
              <a:t>دائود گوليٿ کي چيو جيڪو تلوار ۽ ڀال سان سندس خلاف آيو. "مان توهان جي خلاف خدا جي نالي تي وڙهندو آهيان!"</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600">
                <a:solidFill>
                  <a:schemeClr val="tx1">
                    <a:lumMod val="65000"/>
                    <a:lumOff val="35000"/>
                  </a:schemeClr>
                </a:solidFill>
              </a:rPr>
              <a:t>دائود هڪ پٿر اڇلايو ۽ گوليٿ کي هن جي پيشاني تي مارايو.</a:t>
            </a:r>
          </a:p>
          <a:p>
            <a:r xmlns:a="http://schemas.openxmlformats.org/drawingml/2006/main">
              <a:rPr lang="sd" altLang="ko-KR" sz="2600">
                <a:solidFill>
                  <a:schemeClr val="tx1">
                    <a:lumMod val="65000"/>
                    <a:lumOff val="35000"/>
                  </a:schemeClr>
                </a:solidFill>
              </a:rPr>
              <a:t>دائود خدا جي مدد سان هن جنگ ۾ فتح حاصل ڪئي.</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solidFill>
                  <a:schemeClr val="tx1">
                    <a:lumMod val="65000"/>
                    <a:lumOff val="35000"/>
                  </a:schemeClr>
                </a:solidFill>
              </a:rPr>
              <a:t>اسرائيلي سپاهي ڊڄي ويا</a:t>
            </a:r>
            <a:r xmlns:a="http://schemas.openxmlformats.org/drawingml/2006/main">
              <a:rPr lang="sd" altLang="en-US" sz="3200">
                <a:solidFill>
                  <a:schemeClr val="tx1">
                    <a:lumMod val="65000"/>
                    <a:lumOff val="35000"/>
                  </a:schemeClr>
                </a:solidFill>
              </a:rPr>
              <a:t> </a:t>
            </a:r>
            <a:r xmlns:a="http://schemas.openxmlformats.org/drawingml/2006/main">
              <a:rPr lang="sd" altLang="ko-KR" sz="3200">
                <a:solidFill>
                  <a:schemeClr val="tx1">
                    <a:lumMod val="65000"/>
                    <a:lumOff val="35000"/>
                  </a:schemeClr>
                </a:solidFill>
              </a:rPr>
              <a:t>وڏي گوليٿ جو. هن کان ڊڄندا هئا.</a:t>
            </a:r>
          </a:p>
          <a:p>
            <a:pPr xmlns:a="http://schemas.openxmlformats.org/drawingml/2006/main" algn="ctr"/>
            <a:r xmlns:a="http://schemas.openxmlformats.org/drawingml/2006/main">
              <a:rPr lang="sd" altLang="ko-KR" sz="3200">
                <a:solidFill>
                  <a:schemeClr val="tx1">
                    <a:lumMod val="65000"/>
                    <a:lumOff val="35000"/>
                  </a:schemeClr>
                </a:solidFill>
              </a:rPr>
              <a:t>تنهن هوندي به، دائود، جيڪو خدا جي حفاظت تي يقين رکندو هو، هن جي خلاف بهادريء سان وڙهندي ۽ هن کي شڪست ڏني.</a:t>
            </a:r>
          </a:p>
          <a:p>
            <a:pPr xmlns:a="http://schemas.openxmlformats.org/drawingml/2006/main" algn="ctr"/>
            <a:r xmlns:a="http://schemas.openxmlformats.org/drawingml/2006/main">
              <a:rPr lang="sd" altLang="ko-KR" sz="3200">
                <a:solidFill>
                  <a:schemeClr val="tx1">
                    <a:lumMod val="65000"/>
                    <a:lumOff val="35000"/>
                  </a:schemeClr>
                </a:solidFill>
              </a:rPr>
              <a:t>اسان کي يقين رکڻ گهرجي ته خدا هميشه اسان جي حفاظت ڪري ٿو. اسان ايمان جي ذريعي جرئت ڪري سگهون ٿا خدا اسان جي حفاظت ڪندو ڪنهن به حالت ۾.</a:t>
            </a:r>
          </a:p>
          <a:p>
            <a:pPr xmlns:a="http://schemas.openxmlformats.org/drawingml/2006/main" algn="ctr"/>
            <a:r xmlns:a="http://schemas.openxmlformats.org/drawingml/2006/main">
              <a:rPr lang="sd" altLang="ko-KR" sz="3200">
                <a:solidFill>
                  <a:schemeClr val="tx1">
                    <a:lumMod val="65000"/>
                    <a:lumOff val="35000"/>
                  </a:schemeClr>
                </a:solidFill>
              </a:rPr>
              <a:t>اها جرئت جيڪا خدا تي ايمان جي ڪري آهي، ڪنهن به خوف تي غالب ٿي سگهي ٿي.</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انهن کي فتح ڏيندو آهي جيڪي هن لاءِ وڙهندا آهن.</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اھو ڇا ھو جيڪو دائود گوليت ڏانھن اڇلايو؟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تلوار</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ٻاڦ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پٿر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ڍال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③ </a:t>
            </a:r>
            <a:r xmlns:a="http://schemas.openxmlformats.org/drawingml/2006/main">
              <a:rPr lang="sd" altLang="ko-KR" sz="2800">
                <a:solidFill>
                  <a:srgbClr val="FF0000"/>
                </a:solidFill>
              </a:rPr>
              <a:t>پٿر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دائود فلستين کي چيو تہ ”تون مون تي تلوار، ٻاجھري ۽ برقع کڻي اچين ٿو، پر آءٌ خداوند قادر مطلق جي نالي تي اچي رھيو آھيان، جيڪو بني اسرائيل جي فوجن جو خدا آھي، جنھن جي تو بي⁠حرمتي ڪئي آھي.</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1 سموئيل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700">
                <a:solidFill>
                  <a:schemeClr val="tx1">
                    <a:lumMod val="65000"/>
                    <a:lumOff val="35000"/>
                  </a:schemeClr>
                </a:solidFill>
              </a:rPr>
              <a:t>خدا مصر جي سڄي ملڪ تي ڏهه آفت نازل ڪري. مصري عوام ۽ فرعون کي معلوم ٿي ويو آهي ته حقيقي خدا ڪير آهي.</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”موسيٰ، ھاڻي پنھنجي مڙني بني اسرائيلن سان گڏ مصر مان نڪري وڃ. فرعون کي ان کان سواءِ ٻيو ڪو چارو نه هو ته کين وڃڻ ڏيو.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فرعون سوچيو ته هو خدا کي نظر انداز ڪرڻ سان مضبوط هو.</a:t>
            </a:r>
            <a:r xmlns:a="http://schemas.openxmlformats.org/drawingml/2006/main">
              <a:rPr lang="sd"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تنهن ڪري، هن کي وڏي آفتن هيٺ اچڻو پيو.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اسان کي اقرار ڪرڻو پوندو ته خدا اسان کي نه پر قادر مطلق آهي.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جڏهن خداوند ڏٺو ته هو ڏسڻ لاء ويو آهي، خدا کيس سڏيو</a:t>
            </a:r>
          </a:p>
          <a:p>
            <a:r xmlns:a="http://schemas.openxmlformats.org/drawingml/2006/main">
              <a:rPr lang="sd" altLang="ko-KR" sz="3600">
                <a:solidFill>
                  <a:schemeClr val="tx1">
                    <a:lumMod val="65000"/>
                    <a:lumOff val="35000"/>
                  </a:schemeClr>
                </a:solidFill>
              </a:rPr>
              <a:t>ٻوٽي جي اندر کان،</a:t>
            </a:r>
          </a:p>
          <a:p>
            <a:r xmlns:a="http://schemas.openxmlformats.org/drawingml/2006/main">
              <a:rPr lang="sd" altLang="ko-KR" sz="3600">
                <a:solidFill>
                  <a:schemeClr val="tx1">
                    <a:lumMod val="65000"/>
                    <a:lumOff val="35000"/>
                  </a:schemeClr>
                </a:solidFill>
              </a:rPr>
              <a:t>"موسي! موسي!" ۽ موسيٰ چيو ته ھتي آھيان.</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مختلف روپ آهي بتن يا ٻيا ڪوڙا ديوتا.</a:t>
            </a:r>
          </a:p>
          <a:p>
            <a:r xmlns:a="http://schemas.openxmlformats.org/drawingml/2006/main">
              <a:rPr lang="sd" altLang="ko-KR" sz="3600">
                <a:solidFill>
                  <a:schemeClr val="tx1">
                    <a:lumMod val="65000"/>
                    <a:lumOff val="35000"/>
                  </a:schemeClr>
                </a:solidFill>
              </a:rPr>
              <a:t>خدا جيئرو آهي ۽ پنهنجي عظيم طاقت سان ڪم ڪري رهيو آهي.</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مصر تي ڪيتريون آفتون نازل ڪيون؟</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پنج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ست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ٻارهن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ڏهه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④ </a:t>
            </a:r>
            <a:r xmlns:a="http://schemas.openxmlformats.org/drawingml/2006/main">
              <a:rPr lang="sd" altLang="ko-KR" sz="2800">
                <a:solidFill>
                  <a:srgbClr val="FF0000"/>
                </a:solidFill>
              </a:rPr>
              <a:t>ڏهه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d" altLang="ko-KR" sz="3600">
                <a:solidFill>
                  <a:schemeClr val="tx1">
                    <a:lumMod val="65000"/>
                    <a:lumOff val="35000"/>
                  </a:schemeClr>
                </a:solidFill>
              </a:rPr>
              <a:t>۽ مصرين کي خبر پوندي ته آءٌ خداوند آھيان جڏھن آءٌ پنھنجو ھٿ مصر جي خلاف ڊگھائيندس ۽ بني اسرائيلن کي ان مان ڪڍندس.</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نه. 18</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بادل جو هڪ ستون</a:t>
            </a:r>
          </a:p>
          <a:p>
            <a:pPr xmlns:a="http://schemas.openxmlformats.org/drawingml/2006/main" algn="ctr"/>
            <a:r xmlns:a="http://schemas.openxmlformats.org/drawingml/2006/main">
              <a:rPr lang="sd" altLang="ko-KR" sz="4400"/>
              <a:t>۽ باهه جو ستون</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ڏينھن جو خداوند انھن جي اڳيان بادل جي ھڪڙي ٿنڀي ۾ انھن کي پنھنجي رستي تي ھدايت ڪرڻ لاءِ ۽ رات جي وقت باھ جي ٿنڀي ۾ انھن کي روشني ڏيڻ لاءِ ، جيئن اھي ڏينھن يا رات جو سفر ڪري سگھن.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خروج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بني اسرائيل 430 سالن تائين مصر ۾ رھيا. اهي 430 سالن جي آخر ۾ واعدو ڪيل سرزمين - کنعان - ڏانهن واپس وڃڻ لاء مصر ڇڏي ويا.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"اسان صحيح رستو ڪيئن حاصل ڪري سگهون ٿا؟"، "ڇا ٿيندو جيڪڏهن اسان رستي ۾ خراب ماڻهن سان ملون؟" انهن کي تمام گهڻو پريشان ڪيو.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ان وقت، خدا انهن کي ثبوت ڏيکاري ٿو ته هو انهن جي رهنمائي ڪري رهيو هو. اھو بادل جو ستون ھو.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رات جو، اهو باهه جو ستون بڻجي ويو. اهڙيءَ طرح، خدا انهن کي ڏينهن رات هدايت ڪئي.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400">
                <a:solidFill>
                  <a:schemeClr val="tx1">
                    <a:lumMod val="65000"/>
                    <a:lumOff val="35000"/>
                  </a:schemeClr>
                </a:solidFill>
              </a:rPr>
              <a:t>"اسان ڊپ نه آهيون، ڇو ته خدا اسان سان گڏ آهي!" بني اسرائيل جي ماڻهن خدا جو شڪر ادا ڪيو ته انهن کي بادل جي ستون ۽ باهه جي ستون سان رهنمائي ڪرڻ لاء.</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هڪ ڏينهن جڏهن حضرت موسيٰ عليه السلام هڪ مصري کي هڪ اسرائيلي کي ماريندي ڏٺو ته ڪاوڙ ۾ اچي پنهنجي قوم جو ساٿ ڏنو ۽ مصري کي قتل ڪري ڇڏيو.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a:t>
            </a:r>
            <a:r xmlns:a="http://schemas.openxmlformats.org/drawingml/2006/main">
              <a:rPr lang="sd" altLang="en-US" sz="4000">
                <a:solidFill>
                  <a:srgbClr val="FF0000"/>
                </a:solidFill>
              </a:rPr>
              <a:t> </a:t>
            </a:r>
            <a:r xmlns:a="http://schemas.openxmlformats.org/drawingml/2006/main">
              <a:rPr lang="sd" altLang="ko-KR" sz="4000">
                <a:solidFill>
                  <a:srgbClr val="FF0000"/>
                </a:solidFill>
              </a:rPr>
              <a:t>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جڏهن ڪيترائي اسرائيلي ماڻهو خطرناڪ ريگستان پار ڪري ويا، خدا انهن کي ثبوت ڏيکاريو ته هن انهن کي ڪڪر جي ستون ۽ باهه جي ٿنڀي سان هدايت ۽ حفاظت ڪئي.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هاڻي، خدا مون سان گڏ آهي ۽ منهنجي حفاظت ڪريو. اچو ته خدا جو شڪر ادا ڪريون.</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هميشه اسان سان گڏ آهي.</a:t>
            </a:r>
          </a:p>
          <a:p>
            <a:r xmlns:a="http://schemas.openxmlformats.org/drawingml/2006/main">
              <a:rPr lang="sd" altLang="ko-KR" sz="3600">
                <a:solidFill>
                  <a:schemeClr val="tx1">
                    <a:lumMod val="65000"/>
                    <a:lumOff val="35000"/>
                  </a:schemeClr>
                </a:solidFill>
              </a:rPr>
              <a:t>۽ اھو اسان کي رات ۽ ڏينھن بچائيندو آھي.</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جڏهن اسرائيلي ماڻهو مصر مان نڪري ويا، خدا انهن کي ڪهڙي هدايت ڪئي؟</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ڪڪر جو ستون ۽ باھ جو ستون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پکي ۽ مڇي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سج ۽ چنڊ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ڪتو ۽ ٻلي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① </a:t>
            </a:r>
            <a:r xmlns:a="http://schemas.openxmlformats.org/drawingml/2006/main">
              <a:rPr lang="sd" altLang="ko-KR" sz="2800">
                <a:solidFill>
                  <a:srgbClr val="FF0000"/>
                </a:solidFill>
              </a:rPr>
              <a:t>ڪڪر جو ستون ۽ باھ جو ستون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ڏينھن جو خداوند انھن جي اڳيان بادل جي ھڪڙي ٿنڀي ۾ انھن کي پنھنجي رستي تي ھدايت ڪرڻ لاءِ ۽ رات جي وقت باھ جي ٿنڀي ۾ انھن کي روشني ڏيڻ لاءِ ، جيئن اھي ڏينھن يا رات جو سفر ڪري سگھن.</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خروج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19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بني اسرائيل سڪي زمين تي ورهايل سمنڊ مان گذري رهيا آهن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پوءِ موسيٰ پنھنجو ھٿ سمنڊ جي مٿان ڊگھو ڪيو ۽ انھيءَ سڄي رات خداوند سمنڊ کي زوردار اوڀر واري واءُ سان ڦيرايو ۽ ان کي سڪي زمين ۾ بدلائي ڇڏيو. پاڻي ورهائجي ويا،</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14:</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موسي ۽ بني اسرائيل ڪنعان جي رستي تي ڳاڙهي سمنڊ سان مليا.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مصري بني اسرائيلن جو تعاقب ڪيو ته انهن کي ٻيهر پڪڙي.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پوء، اتي هڪ عجيب شيء ٿيو! خدا ڳاڙهي سمنڊ کي ورهايو ۽ بني اسرائيل کي خشڪ زمين تي پار ڪيو.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مصري سپاهين انهن جو تعاقب ڪيو، پر سمنڊ واپس هليو ويو، سڀئي مصري سپاهي سمنڊ ۾ ٻڏي ويا. انهن مان هڪ به نه بچيو.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جڏهن فرعون اهو ٻڌو ته موسيٰ ان کان ڊڄي ويو ۽ مصر جي محل مان ڀڄي ويو ۽ مدين جي صحرا ۾ رهڻ لڳو.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اسان کي بچائڻ لاء خدا جي مهرباني! سڀيئي بني اسرائيل ڏاڍي خوشيءَ سان گيت ڳايا.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خدا بني اسرائيلن کي سندن مايوسي واري صورتحال کان بچايو.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مون کي به گناهه جي ڪري مرڻ جي حالت ۾ هو، پر خدا مون کي بچائڻ لاء عيسي موڪليو!</a:t>
            </a:r>
          </a:p>
          <a:p>
            <a:pPr xmlns:a="http://schemas.openxmlformats.org/drawingml/2006/main" algn="ctr"/>
            <a:r xmlns:a="http://schemas.openxmlformats.org/drawingml/2006/main">
              <a:rPr lang="sd" altLang="ko-KR" sz="3600">
                <a:solidFill>
                  <a:schemeClr val="tx1">
                    <a:lumMod val="65000"/>
                    <a:lumOff val="35000"/>
                  </a:schemeClr>
                </a:solidFill>
              </a:rPr>
              <a:t>خدا مون کي دائمي موت کان بچايو!</a:t>
            </a:r>
          </a:p>
          <a:p>
            <a:pPr xmlns:a="http://schemas.openxmlformats.org/drawingml/2006/main" algn="ctr"/>
            <a:r xmlns:a="http://schemas.openxmlformats.org/drawingml/2006/main">
              <a:rPr lang="sd" altLang="ko-KR" sz="3600">
                <a:solidFill>
                  <a:schemeClr val="tx1">
                    <a:lumMod val="65000"/>
                    <a:lumOff val="35000"/>
                  </a:schemeClr>
                </a:solidFill>
              </a:rPr>
              <a:t>اي بابا خدا، توهان جي مهرباني!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اسان جو ڇوٽڪارو ڏيندڙ آهي جيڪو پنهنجي ماڻهن کي شاندار طريقي سان بچائي ٿو.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بني اسرائيل ڪيئن ڳاڙهي سمنڊ جي پار ويا؟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خدا انھن کي ھڪڙو وڏو ٻيڙو موڪليو.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خدا کين سمنڊ جي پاڻيءَ تي هلڻ ڏي.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خدا ڳاڙھي سمنڊ کي ورهايو ۽ انھن کي ھلڻ ڏيو</a:t>
            </a:r>
          </a:p>
          <a:p>
            <a:r xmlns:a="http://schemas.openxmlformats.org/drawingml/2006/main">
              <a:rPr lang="sd" altLang="ko-KR" sz="2800">
                <a:solidFill>
                  <a:schemeClr val="tx1">
                    <a:lumMod val="65000"/>
                    <a:lumOff val="35000"/>
                  </a:schemeClr>
                </a:solidFill>
              </a:rPr>
              <a:t>سڪي زمين.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خدا کين سمنڊ مٿان اڏامڻ ڏي.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③ </a:t>
            </a:r>
            <a:r xmlns:a="http://schemas.openxmlformats.org/drawingml/2006/main">
              <a:rPr lang="sd" altLang="ko-KR" sz="2800">
                <a:solidFill>
                  <a:srgbClr val="FF0000"/>
                </a:solidFill>
              </a:rPr>
              <a:t>خدا ڳاڙھي سمنڊ کي ورهايو ۽ انھن کي ھلڻ ڏيو</a:t>
            </a:r>
          </a:p>
          <a:p>
            <a:r xmlns:a="http://schemas.openxmlformats.org/drawingml/2006/main">
              <a:rPr lang="sd" altLang="ko-KR" sz="2800">
                <a:solidFill>
                  <a:srgbClr val="FF0000"/>
                </a:solidFill>
              </a:rPr>
              <a:t>سڪي زمين.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پوءِ موسيٰ پنھنجو ھٿ سمنڊ جي مٿان ڊگھو ڪيو ۽ انھيءَ سڄي رات خداوند سمنڊ کي زوردار اوڀر واري واءُ سان ڦيرايو ۽ ان کي سڪي زمين ۾ بدلائي ڇڏيو. پاڻي ورهائجي ويا،</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14:</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t>خدا جيڪو گوشت کي گھٽ ڪري ٿو</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”مون بني اسرائيلن جو گوڙ ٻڌو آھي، انھن کي چئو تہ ’اوھين شام جو ماني کائيندؤ ۽ صبح جو مانيءَ سان ڀريندؤ، پوءِ توھان کي خبر پوندي تہ آءٌ خداوند اوھان جو خدا آھيان.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بني اسرائيلن کي ريگستان ۾ کاڌو نه هو. پوءِ اھي موسى ۽ خدا جي خلاف ڪاوڙيا.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پوءِ خداوند موسيٰ کي چيو. ”مان تو لاءِ آسمان مان کاڌو نازل ڪندس.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صبح جو، ٿڌ وانگر ٿڌڙي ٿڌڙي ريگستاني فرش تي نظر آئي.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موسيٰ 40 سالن تائين ريڍار جي حيثيت ۾ رهيو ۽ آخر ۾ 80 سالن جو ٿيو.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شام جو بگھڙ مٿن آيو ۽ ڪري پيو ۽ ڪئمپ کي ڍڪي ڇڏيائين. انهن کي گڏ ڪيو، پکايا ۽ کاڌا. ريگستان ۾ به بک نه مرندا هئا.</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600">
                <a:solidFill>
                  <a:schemeClr val="tx1">
                    <a:lumMod val="65000"/>
                    <a:lumOff val="35000"/>
                  </a:schemeClr>
                </a:solidFill>
              </a:rPr>
              <a:t>"شڪر، خدا!" موسيٰ ۽ بني اسرائيل جا ماڻهو خدا جي قدرت تي حيران ٿي ويا.</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خدا پنهنجي ماڻهن کي روزانو عجيب طريقي سان کاڌو مهيا ڪيو ۽ هن جي عظيم طاقت ريگستان ۾ به جتي انهن کي ڪو به نه ملي سگهي.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اسان کي يقين آهي ته خدا اسان جي ضرورتن کي پنهنجي شاندار طريقي سان ايمانداري سان مهيا ڪندو.</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اھو عجيب خدا آھي جيڪو اسان جي ضرورتن کي اڳ ۾ ڄاڻي ٿو ۽ انھن کي پنھنجي شاندار طريقي سان مهيا ڪري ٿو.</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پنهنجي بکايل ماڻهن لاءِ ڇا ڏنو؟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من ۽ ڪوئل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ماني ۽ کير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گوشت ۽ پاڻي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چانور ۽ سوپ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① </a:t>
            </a:r>
            <a:r xmlns:a="http://schemas.openxmlformats.org/drawingml/2006/main">
              <a:rPr lang="sd" altLang="ko-KR" sz="2800">
                <a:solidFill>
                  <a:srgbClr val="FF0000"/>
                </a:solidFill>
              </a:rPr>
              <a:t>من ۽ ڪوئل</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”مون بني اسرائيلن جو گوڙ ٻڌو آھي، انھن کي چئو تہ ’اوھين شام جو ماني کائيندؤ ۽ صبح جو مانيءَ سان ڀريندؤ، پوءِ توھان کي خبر پوندي تہ آءٌ خداوند اوھان جو خدا آھيان.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d" altLang="ko-KR" b="1">
                <a:solidFill>
                  <a:schemeClr val="tx1">
                    <a:lumMod val="50000"/>
                    <a:lumOff val="50000"/>
                  </a:schemeClr>
                </a:solidFill>
              </a:rPr>
              <a:t>نه.</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21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d" altLang="ko-KR" sz="4000"/>
              <a:t>ڏهه حڪم</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موسيٰ اتي خداوند سان گڏ چاليھ ڏينھن ۽ چاليھہ راتيون بغير کاڌو</a:t>
            </a:r>
          </a:p>
          <a:p>
            <a:r xmlns:a="http://schemas.openxmlformats.org/drawingml/2006/main">
              <a:rPr lang="sd" altLang="ko-KR" sz="3600">
                <a:solidFill>
                  <a:schemeClr val="tx1">
                    <a:lumMod val="65000"/>
                    <a:lumOff val="35000"/>
                  </a:schemeClr>
                </a:solidFill>
              </a:rPr>
              <a:t>ماني يا پيئڻ جو پاڻي. ۽ ھن تختيءَ تي عھد جا لفظ لکيا - ڏھ حڪم.</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d"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بني اسرائيل جا ماڻهو جبل هورب (جبل سينا) تي پهتا. مونٽ سينا (جبل هورب) تي خداوند خدا جو جلال پورو هو.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خدا موسيٰ کي چيو، ”جبل تي مون وٽ اچ. موسيٰ خدا جي جبل تي چڙھي ويو.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هڪ ڏينهن، خدا کيس ٻرندڙ ٻوٽي ۾ سڏيو ۽ کيس چيو. ”مان توکي فرعون ڏانهن موڪلي رهيو آهيان ته منهنجي قوم بني اسرائيلن کي مصر مان نجات ڏي.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رب جو خدا هورب جبل تي ملاقات ڪئي.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d" altLang="ko-KR" sz="2800">
                <a:solidFill>
                  <a:schemeClr val="tx1">
                    <a:lumMod val="65000"/>
                    <a:lumOff val="35000"/>
                  </a:schemeClr>
                </a:solidFill>
              </a:rPr>
              <a:t>خدا موسيٰ کي پٿر جون تختيون ڏنيون. خدا ان تي قانون ۽ حڪم لکيا جيڪي بني اسرائيلن لاءِ رکيا ويا - ڏهه حڪم.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d" altLang="ko-KR" sz="2600">
                <a:solidFill>
                  <a:schemeClr val="tx1">
                    <a:lumMod val="65000"/>
                    <a:lumOff val="35000"/>
                  </a:schemeClr>
                </a:solidFill>
              </a:rPr>
              <a:t>"توهان جي مهرباني، رب، توهان اسان کي قانون ڏيڻ لاء."</a:t>
            </a:r>
          </a:p>
          <a:p>
            <a:r xmlns:a="http://schemas.openxmlformats.org/drawingml/2006/main">
              <a:rPr lang="sd" altLang="ko-KR" sz="2600">
                <a:solidFill>
                  <a:schemeClr val="tx1">
                    <a:lumMod val="65000"/>
                    <a:lumOff val="35000"/>
                  </a:schemeClr>
                </a:solidFill>
              </a:rPr>
              <a:t>موسيٰ سوچيو، ”آءٌ هن قيمتي ڏهن حڪمن کي پهچائيندس ۽ سيکاريندس.</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d" altLang="ko-KR" sz="3200">
                <a:solidFill>
                  <a:schemeClr val="tx1">
                    <a:lumMod val="65000"/>
                    <a:lumOff val="35000"/>
                  </a:schemeClr>
                </a:solidFill>
              </a:rPr>
              <a:t>ڏهه حڪم اهي قيمتي ضابطا آهن جيڪي خدا اسان جي زندگي لاءِ ڏنيون آهن.</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جڏهن اسان خدا جي قانونن جي فرمانبرداري ڪندا آهيون، خدا اسان جي زندگي سان راضي ٿيندو.</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d"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خدا اسان کي قانون ۽ ڏهه حڪم ڏنو آهي.</a:t>
            </a:r>
          </a:p>
          <a:p>
            <a:endParaRPr lang="en-US" altLang="ko-KR" sz="3600">
              <a:solidFill>
                <a:schemeClr val="tx1">
                  <a:lumMod val="65000"/>
                  <a:lumOff val="35000"/>
                </a:schemeClr>
              </a:solidFill>
            </a:endParaRPr>
          </a:p>
          <a:p>
            <a:r xmlns:a="http://schemas.openxmlformats.org/drawingml/2006/main">
              <a:rPr lang="sd" altLang="ko-KR" sz="3600">
                <a:solidFill>
                  <a:schemeClr val="tx1">
                    <a:lumMod val="65000"/>
                    <a:lumOff val="35000"/>
                  </a:schemeClr>
                </a:solidFill>
              </a:rPr>
              <a:t>خدا پاڻ کي اسان کي انهن قانونن ۽ حڪمن جي ذريعي ڄاڻايو.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d" altLang="ko-KR" sz="3200">
                <a:solidFill>
                  <a:schemeClr val="tx1">
                    <a:lumMod val="65000"/>
                    <a:lumOff val="35000"/>
                  </a:schemeClr>
                </a:solidFill>
              </a:rPr>
              <a:t>خدا ڪٿي لکيا ڏهه حڪم؟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ڪاٺ جي ٽيبل</a:t>
            </a:r>
            <a:r xmlns:a="http://schemas.openxmlformats.org/drawingml/2006/main">
              <a:rPr lang="sd"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مٽي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ٽيبليٽ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ڪاغذ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پٿر جي ٽيبل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پٿر جي ٽيبل</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موسيٰ اتي خداوند سان گڏ چاليھ ڏينھن ۽ چاليھہ راتيون بغير کاڌو</a:t>
            </a:r>
          </a:p>
          <a:p>
            <a:r xmlns:a="http://schemas.openxmlformats.org/drawingml/2006/main">
              <a:rPr lang="sd" altLang="ko-KR" sz="3600">
                <a:solidFill>
                  <a:schemeClr val="tx1">
                    <a:lumMod val="65000"/>
                    <a:lumOff val="35000"/>
                  </a:schemeClr>
                </a:solidFill>
              </a:rPr>
              <a:t>ماني يا پيئڻ جو پاڻي. ۽ ھن تختيءَ تي عھد جا لفظ لکيا - ڏھ حڪم.</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d"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22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گولڊن ڪلف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هن جيڪو ڪجهه هن جي هٿ ۾ ڏنو، سو ورتو ۽ ان کي هڪ بت جي شڪل ۾ اڇلائي ڇڏيو</a:t>
            </a:r>
          </a:p>
          <a:p>
            <a:r xmlns:a="http://schemas.openxmlformats.org/drawingml/2006/main">
              <a:rPr lang="sd" altLang="ko-KR" sz="3600">
                <a:solidFill>
                  <a:schemeClr val="bg1">
                    <a:lumMod val="50000"/>
                  </a:schemeClr>
                </a:solidFill>
              </a:rPr>
              <a:t>هڪ گابي جو، هڪ اوزار سان ان کي ٺاهڻ. پوءِ چيائون تہ ”اي بني اسرائيل، ھي تنھنجا معبود آھن، جن توکي مصر مان ڪڍيو.</a:t>
            </a:r>
          </a:p>
          <a:p>
            <a:r xmlns:a="http://schemas.openxmlformats.org/drawingml/2006/main">
              <a:rPr lang="sd"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جڏهن موسيٰ جبل تان ايترو وقت هيٺ نه آيو، تڏهن کين بيچيني محسوس ٿي. "اسان کي موسي جي بدران اسان جي رهنمائي ڪرڻ لاء اسان جي خدا جي ضرورت آهي."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d" altLang="ko-KR" sz="2600">
                <a:solidFill>
                  <a:schemeClr val="tx1">
                    <a:lumMod val="65000"/>
                    <a:lumOff val="35000"/>
                  </a:schemeClr>
                </a:solidFill>
              </a:rPr>
              <a:t>موسيٰ پنهنجي قوم کي بچائڻ لاءِ مصر واپس آيو، بني اسرائيلن جي لٺ هٿ ۾ رکي خدا کيس ڏني هئي.</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تنهن ڪري، انهن هڪ سون جي گابي ٺاهي ۽ ان کي پنهنجو ديوتا سمجهي انهن جي اڳواڻي ڪئي.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موسيٰ جيڪو ڏهن حڪمن سان هيٺ اچي رهيو هو، ڏاڍو ناراض ٿيو.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انهن تي سخت ناراض هو. ”مان انهن کي تباهه ڪندس. پوءِ مان توکي هڪ عظيم قوم بڻائي ڇڏيندس.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600">
                <a:solidFill>
                  <a:schemeClr val="tx1">
                    <a:lumMod val="65000"/>
                    <a:lumOff val="35000"/>
                  </a:schemeClr>
                </a:solidFill>
              </a:rPr>
              <a:t>پر، موسى خدا کان دعا ڪئي ته کين سنجيدگي سان معاف ڪري. خدا موسى جي دعا ٻڌي ۽ انهن کي معاف ڪيو.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a:t>
            </a:r>
            <a:r xmlns:a="http://schemas.openxmlformats.org/drawingml/2006/main">
              <a:rPr lang="sd" altLang="en-US" sz="4000">
                <a:solidFill>
                  <a:srgbClr val="FF0000"/>
                </a:solidFill>
              </a:rPr>
              <a:t> </a:t>
            </a:r>
            <a:r xmlns:a="http://schemas.openxmlformats.org/drawingml/2006/main">
              <a:rPr lang="sd" altLang="ko-KR" sz="4000">
                <a:solidFill>
                  <a:srgbClr val="FF0000"/>
                </a:solidFill>
              </a:rPr>
              <a:t>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خدا کي سڀ کان وڌيڪ نفرت آهي ته ان جي بدران ٻين معبودن جي عبادت ڪرڻ.</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توهان پنهنجي لاءِ ڪنهن به قيمت تي ڪو به بت نه ٺاهيو.</a:t>
            </a:r>
          </a:p>
          <a:p>
            <a:pPr xmlns:a="http://schemas.openxmlformats.org/drawingml/2006/main" algn="ctr"/>
            <a:r xmlns:a="http://schemas.openxmlformats.org/drawingml/2006/main">
              <a:rPr lang="sd" altLang="ko-KR" sz="3600">
                <a:solidFill>
                  <a:schemeClr val="tx1">
                    <a:lumMod val="65000"/>
                    <a:lumOff val="35000"/>
                  </a:schemeClr>
                </a:solidFill>
              </a:rPr>
              <a:t>ڪا به ڳالهه نه ٿئي، توهان انهن کي سجدو نه ڪيو ۽ انهن جي عبادت نه ڪريو.</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solidFill>
                  <a:srgbClr val="FF0000"/>
                </a:solidFill>
              </a:rPr>
              <a:t>خدا؟</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جي بجاءِ بت پرستيءَ کي سڀ کان وڌيڪ نفرت آهي.</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بني اسرائيلن گناهن جي ڪري ڪهڙو بت ٺاهيو؟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گولڊن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گولڊن ڪلف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سلور ڪلف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چاندي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② </a:t>
            </a:r>
            <a:r xmlns:a="http://schemas.openxmlformats.org/drawingml/2006/main">
              <a:rPr lang="sd" altLang="ko-KR" sz="2800">
                <a:solidFill>
                  <a:srgbClr val="FF0000"/>
                </a:solidFill>
              </a:rPr>
              <a:t>گولڊن ڪلف</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هن جيڪو ڪجهه هن جي هٿ ۾ ڏنو، سو ورتو ۽ ان کي هڪ بت جي شڪل ۾ اڇلائي ڇڏيو</a:t>
            </a:r>
          </a:p>
          <a:p>
            <a:r xmlns:a="http://schemas.openxmlformats.org/drawingml/2006/main">
              <a:rPr lang="sd" altLang="ko-KR" sz="3600">
                <a:solidFill>
                  <a:schemeClr val="bg1">
                    <a:lumMod val="50000"/>
                  </a:schemeClr>
                </a:solidFill>
              </a:rPr>
              <a:t>هڪ گابي جو، هڪ اوزار سان ان کي ٺاهڻ. پوءِ چيائون تہ ”اي بني اسرائيل، ھي تنھنجا معبود آھن، جن توکي مصر مان ڪڍيو.</a:t>
            </a:r>
          </a:p>
          <a:p>
            <a:r xmlns:a="http://schemas.openxmlformats.org/drawingml/2006/main">
              <a:rPr lang="sd"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نڪتل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23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ريگستان ۾ خدا جو گھر (خيمو).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جنھن ڏينھن خيمو، شاھدي جو خيمو قائم ڪيو ويو، ڪڪر ان کي ڍڪي ڇڏيو. شام کان وٺي صبح تائين خيمي جي مٿان ڪڪر باھ وانگر نظر آيا.</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نمبر</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d" altLang="ko-KR" sz="3200">
                <a:solidFill>
                  <a:schemeClr val="tx1">
                    <a:lumMod val="65000"/>
                    <a:lumOff val="35000"/>
                  </a:schemeClr>
                </a:solidFill>
              </a:rPr>
              <a:t>خدا موسى کي بني اسرائيلن جو اڳواڻ سڏيو جڏهن هو 80 سالن جي عمر ۾ هو.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خدا جو منصوبو اسان کان مختلف آهي، پر هن جو منصوبو هميشه مڪمل آهي.</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اسان کي يقين رکڻو پوندو ته خدا جو منصوبو مڪمل آهي ۽ اسان کي هن تي ڀروسو ڪرڻو پوندو.</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موسيٰ کي چيو ته خيمه بنائي - خدا جو گھر.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خيمي جي باري ۾ سڀ ڪجهه ٻڌايو - ان جي شڪل ۽ سڀ شيون جيڪي ان لاء تيار ٿيڻ گهرجن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 خدا انهن کي ٻڌايو ته هر مضمون کي ڪيئن استعمال ڪجي جڏهن اهي خيمه ۾ خدا جي عبادت ڪن.</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موسيٰ ۽ بني اسرائيل جي ماڻھن خدا جي ھدايت موجب خيمي کي خدا جو گھر بڻايو.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600">
                <a:solidFill>
                  <a:schemeClr val="tx1">
                    <a:lumMod val="65000"/>
                    <a:lumOff val="35000"/>
                  </a:schemeClr>
                </a:solidFill>
              </a:rPr>
              <a:t>جنهن ڏينهن خيمه قائم ڪيو ويو، ڪڪر جنهن خدا جي جلال کي ظاهر ڪيو هو ان کي ڍڪي ڇڏيو. خيمه اها نشاني هئي ته خدا بني اسرائيلن سان گڏ هو.</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600">
                <a:solidFill>
                  <a:schemeClr val="tx1">
                    <a:lumMod val="65000"/>
                    <a:lumOff val="35000"/>
                  </a:schemeClr>
                </a:solidFill>
              </a:rPr>
              <a:t>خدا بني اسرائيلن کي خيمه بنائڻ ڏنو - خدا جو گھر، ۽ انھن کي خيمه سان گڏ رھڻ جو مرڪز بڻايو.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d" altLang="ko-KR" sz="3600">
                <a:solidFill>
                  <a:schemeClr val="tx1">
                    <a:lumMod val="65000"/>
                    <a:lumOff val="35000"/>
                  </a:schemeClr>
                </a:solidFill>
              </a:rPr>
              <a:t>اسان کي خدا سان گڏ رهڻ گهرجي جيئن اسان جي ذهن ۽ زندگي جو مرڪز.</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solidFill>
                  <a:srgbClr val="FF0000"/>
                </a:solidFill>
              </a:rPr>
              <a:t>خدا؟</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اسان سان گڏ رهندو آهي، اسان سان گڏ هلندو آهي، اسان جي اڳواڻي ڪندو آهي ۽ اسان سان ڳالهائيندو آهي.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بني اسرائيلن کي ڇا ڪرڻ ڏنو؟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گولڊن ڪلف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ڏهه حڪم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محل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خيمو - خدا جو گھر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④ </a:t>
            </a:r>
            <a:r xmlns:a="http://schemas.openxmlformats.org/drawingml/2006/main">
              <a:rPr lang="sd" altLang="ko-KR" sz="2800">
                <a:solidFill>
                  <a:srgbClr val="FF0000"/>
                </a:solidFill>
              </a:rPr>
              <a:t>خيمو - خدا جو گھر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bg1">
                    <a:lumMod val="50000"/>
                  </a:schemeClr>
                </a:solidFill>
              </a:rPr>
              <a:t>جنھن ڏينھن خيمو، شاھدي جو خيمو قائم ڪيو ويو، ڪڪر ان کي ڍڪي ڇڏيو. شام کان وٺي صبح تائين خيمي جي مٿان ڪڪر باھ وانگر نظر آيا.</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نمبر</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b="1">
                <a:solidFill>
                  <a:schemeClr val="tx1">
                    <a:lumMod val="50000"/>
                    <a:lumOff val="50000"/>
                  </a:schemeClr>
                </a:solidFill>
              </a:rPr>
              <a:t>نمبر 24</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جي</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لفظ</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جو</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400"/>
              <a:t>تباهه ٿيل يريڪو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d" altLang="ko-KR" sz="3200"/>
              <a:t>خدا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d" altLang="ko-KR" sz="3600">
                <a:solidFill>
                  <a:schemeClr val="tx1">
                    <a:lumMod val="65000"/>
                    <a:lumOff val="35000"/>
                  </a:schemeClr>
                </a:solidFill>
              </a:rPr>
              <a:t>خدا اسان کي پنهنجي مڪمل منصوبن سان گڏ ڪري ٿو. خدا جي منصوبن ۾ ڪابه غلطي ناهي.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ستين دفعي، جڏھن ڪاھنن توتارو وڄايو، تڏھن يشوع ماڻھن کي حڪم ڏنو تہ ”ٻڌاءِ، ڇاڪاڻ⁠تہ خداوند اوھان کي اھو شھر ڏنو آھي.</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جوشوا</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بني اسرائيل واعدو ڪيل ملڪ ۾ وڃڻ چاهيندا هئا. پر جيريڪو، جيڪو هڪ وڏو قلعو هو، انهن جو رستو روڪي ڇڏيو.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خدا يشوع کي چيو، جيڪو انهن جو اڳواڻ هو، يريحو کي ڪيئن تباهه ڪيو.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بني اسرائيل جي ماڻهن خدا جي هدايت جي مطابق ست ڏينهن تائين يريحو جي ڀت جي چوڌاري مارچ ڪيو.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جڏهن اهي ڇهن ڏينهن تائين ڀت جي چوڌاري مارچ ڪندا هئا، هر روز هڪ ڀيري لاء، جيريڪو هڪ انچ به نه وڌو.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ستين ڏينهن تي، اهي ست ڀيرا ان جي چوڌاري مارچ ڪيو. ستين دفعي چوڌاري هڪ زوردار رڙ ڪئي، ڀت ڪري پئي.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solidFill>
                  <a:schemeClr val="tx1">
                    <a:lumMod val="65000"/>
                    <a:lumOff val="35000"/>
                  </a:schemeClr>
                </a:solidFill>
              </a:rPr>
              <a:t>بني اسرائيل پنهنجي طاقت سان يريڪو کي تباهه نه ڪري سگهيا. پر خدا انهن لاءِ پنهنجي طاقت سان يريڪو کي تباهه ڪيو.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بني اسرائيلن خدا جي فرمانبرداري ذريعي فتح حاصل ڪئي.</a:t>
            </a:r>
          </a:p>
          <a:p>
            <a:pPr xmlns:a="http://schemas.openxmlformats.org/drawingml/2006/main" algn="ctr"/>
            <a:r xmlns:a="http://schemas.openxmlformats.org/drawingml/2006/main">
              <a:rPr lang="sd" altLang="ko-KR" sz="3200">
                <a:solidFill>
                  <a:schemeClr val="tx1">
                    <a:lumMod val="65000"/>
                    <a:lumOff val="35000"/>
                  </a:schemeClr>
                </a:solidFill>
              </a:rPr>
              <a:t>اچو ته پنهنجي زندگي خدا جي فرمانبرداري ۾ گذاريون.</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d" altLang="ko-KR" sz="3200">
                <a:solidFill>
                  <a:schemeClr val="tx1">
                    <a:lumMod val="65000"/>
                    <a:lumOff val="35000"/>
                  </a:schemeClr>
                </a:solidFill>
              </a:rPr>
              <a:t>اچو ته خدا جو شڪر ادا ڪريون جنهن اسان کي فتح ڪيو!</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3200"/>
              <a:t>خدا؟</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rgbClr val="C00000"/>
                </a:solidFill>
              </a:rPr>
              <a:t>خدا ..</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پنهنجي قوم کي پنهنجي عظيم طاقت ذريعي فتح ڏئي ٿو.</a:t>
            </a:r>
          </a:p>
          <a:p>
            <a:endParaRPr lang="en-US" altLang="ko-KR" sz="3600">
              <a:solidFill>
                <a:schemeClr val="tx1">
                  <a:lumMod val="65000"/>
                  <a:lumOff val="35000"/>
                </a:schemeClr>
              </a:solidFill>
            </a:endParaRPr>
          </a:p>
          <a:p>
            <a:r xmlns:a="http://schemas.openxmlformats.org/drawingml/2006/main">
              <a:rPr lang="sd" altLang="ko-KR" sz="3600">
                <a:solidFill>
                  <a:schemeClr val="tx1">
                    <a:lumMod val="65000"/>
                    <a:lumOff val="35000"/>
                  </a:schemeClr>
                </a:solidFill>
              </a:rPr>
              <a:t>هو فتح جو خدا آهي!</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خدا يشوع کي يريڪو کي تباهه ڪرڻ جو ڇا حڪم ڏنو؟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ست ڏينهن جيريڪو تي پٿر اڇلايو.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جيريڪو لاء ستن ڏينهن تائين دعا ڪريو.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يريحو لاءِ ست ڏينهن ساراهه ڳايو.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2800">
                <a:solidFill>
                  <a:schemeClr val="tx1">
                    <a:lumMod val="65000"/>
                    <a:lumOff val="35000"/>
                  </a:schemeClr>
                </a:solidFill>
              </a:rPr>
              <a:t>④ مارچ جيريڪو جي ڀت تي ست ڏينهن ۽ تي</a:t>
            </a:r>
          </a:p>
          <a:p>
            <a:r xmlns:a="http://schemas.openxmlformats.org/drawingml/2006/main">
              <a:rPr lang="sd" altLang="ko-KR" sz="2800">
                <a:solidFill>
                  <a:schemeClr val="tx1">
                    <a:lumMod val="65000"/>
                    <a:lumOff val="35000"/>
                  </a:schemeClr>
                </a:solidFill>
              </a:rPr>
              <a:t>آخري ڏينهن هڪ وڏي آواز ڏيو.</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مارچ جيريڪو جي ڀت تي ست ڏينهن ۽ تي</a:t>
            </a:r>
          </a:p>
          <a:p>
            <a:r xmlns:a="http://schemas.openxmlformats.org/drawingml/2006/main">
              <a:rPr lang="sd" altLang="ko-KR" sz="2800">
                <a:solidFill>
                  <a:srgbClr val="FF0000"/>
                </a:solidFill>
              </a:rPr>
              <a:t>آخري ڏينهن هڪ وڏي آواز ڏيو.</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d" altLang="ko-KR" sz="3600">
                <a:solidFill>
                  <a:schemeClr val="tx1">
                    <a:lumMod val="65000"/>
                    <a:lumOff val="35000"/>
                  </a:schemeClr>
                </a:solidFill>
              </a:rPr>
              <a:t>ستين دفعي، جڏھن ڪاھنن توتارو وڄايو، تڏھن يشوع ماڻھن کي حڪم ڏنو تہ ”ٻڌاءِ، ڇاڪاڻ⁠تہ خداوند اوھان کي اھو شھر ڏنو آھي.</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d" altLang="ko-KR" sz="2800">
                <a:solidFill>
                  <a:schemeClr val="tx1">
                    <a:lumMod val="65000"/>
                    <a:lumOff val="35000"/>
                  </a:schemeClr>
                </a:solidFill>
              </a:rPr>
              <a:t>جوشوا</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